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Outfit Extra Bold"/>
      <p:regular r:id="rId14"/>
    </p:embeddedFont>
    <p:embeddedFont>
      <p:font typeface="Arimo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ev.org/openstack/devstack.git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.sh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://stack.sh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Déploiement d’OpenStack sur Grid5000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Présentation des résultats de la semaine 4 du projet de déploiement d’OpenStack sur Grid5000, 06/03/2024.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443984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par BERGER GHISLAIN THEUBO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827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Objectifs &amp; Approche Globale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Objectifs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Adapter la procédure d’installation d’OpenStack à Grid5000. Réserver et configurer les ressources (machines et adresses IP) via commandes personnalisées. Sauvegarder l’état de la session pour reprise et déploiement reproductible.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Approche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Utiliser les commandes fournies par Caleb pour réserver des machines. Emploi d’un script de réservation d’une plage d’IP. Sauvegarde de l’environnement d’installation (disque, dépendances, sessions).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472220"/>
            <a:ext cx="10224611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Réservation des Ressources sur Grid5000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03770" y="4448770"/>
            <a:ext cx="22860" cy="2948226"/>
          </a:xfrm>
          <a:prstGeom prst="roundRect">
            <a:avLst>
              <a:gd name="adj" fmla="val 388003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466999" y="4912400"/>
            <a:ext cx="633532" cy="22860"/>
          </a:xfrm>
          <a:prstGeom prst="roundRect">
            <a:avLst>
              <a:gd name="adj" fmla="val 388003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7077670" y="4686300"/>
            <a:ext cx="475059" cy="475059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56847" y="4725888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3197185" y="4659868"/>
            <a:ext cx="306216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Réservation de Machines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39140" y="5116473"/>
            <a:ext cx="5520214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Utiliser OAR pour réserver des machines via commandes personnalisées. Exemple : oarsub -t deploy -I -l /switch=1/nodes=3,walltime=7:00:00 "sleep 7h".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29870" y="5968127"/>
            <a:ext cx="633532" cy="22860"/>
          </a:xfrm>
          <a:prstGeom prst="roundRect">
            <a:avLst>
              <a:gd name="adj" fmla="val 388003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7077670" y="5742027"/>
            <a:ext cx="475059" cy="475059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56847" y="5781615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8371046" y="5715595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Réservation d’IP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8371046" y="6172200"/>
            <a:ext cx="5520214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Réservation d’une plage d’adresses IP pour garantir la cohérence du réseau. Possibilité de sauvegarder l’état de la session et de reprendre en cas d’interruption.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3471029"/>
            <a:ext cx="10601087" cy="675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Installation et Configuration du Controller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6642" y="4470916"/>
            <a:ext cx="4228267" cy="2990136"/>
          </a:xfrm>
          <a:prstGeom prst="roundRect">
            <a:avLst>
              <a:gd name="adj" fmla="val 303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361" y="4694634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Clonage DevStack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0361" y="5162074"/>
            <a:ext cx="3780830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Cloner le repository DevStack : git clone </a:t>
            </a:r>
            <a:pPr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https://opendev.org/openstack/devstack.git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007" y="4470916"/>
            <a:ext cx="4228267" cy="2990136"/>
          </a:xfrm>
          <a:prstGeom prst="roundRect">
            <a:avLst>
              <a:gd name="adj" fmla="val 303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4726" y="4694634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Configuration locale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24726" y="5162074"/>
            <a:ext cx="3780830" cy="172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Configurer le fichier local.conf : définir HOST\_IP et SERVICE\_HOST (ex. : 172.16.192.10). Installer les dépendances (MariaDB, RabbitMQ, etc.).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372" y="4470916"/>
            <a:ext cx="4228267" cy="2990136"/>
          </a:xfrm>
          <a:prstGeom prst="roundRect">
            <a:avLst>
              <a:gd name="adj" fmla="val 303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091" y="4694634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MariaDB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9091" y="5162074"/>
            <a:ext cx="3780830" cy="2075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Configurer MariaDB via /etc/mysql/mariadb.conf.d/99-openstack.cnf. Créer les bases de données (glance, nova\_api, nova, nova\_cell0, placement). Attribuer des privilèges avec commandes SQL.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7558" y="836890"/>
            <a:ext cx="7761684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Déploiement sur les Nœuds Compute avec Hyperviseur Xen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7558" y="2367320"/>
            <a:ext cx="148114" cy="1058942"/>
          </a:xfrm>
          <a:prstGeom prst="roundRect">
            <a:avLst>
              <a:gd name="adj" fmla="val 5600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1899" y="2367320"/>
            <a:ext cx="2468523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Installation de Xen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621899" y="2794278"/>
            <a:ext cx="731734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Mise à jour des paquets et installation de Xen : sudo apt install xen-hypervisor-4.9-amd64 xen-tools.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473785" y="3623667"/>
            <a:ext cx="148114" cy="1058942"/>
          </a:xfrm>
          <a:prstGeom prst="roundRect">
            <a:avLst>
              <a:gd name="adj" fmla="val 5600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18127" y="3623667"/>
            <a:ext cx="269057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Configuration de GRUB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18127" y="4050625"/>
            <a:ext cx="7021116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Modifier GRUB pour démarrer sous Xen : modifier /etc/default/grub (ex. : GRUB\_DEFAULT="Xen hypervisor-4.9-amd64") puis sudo update-grub.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70013" y="4880015"/>
            <a:ext cx="148114" cy="1374934"/>
          </a:xfrm>
          <a:prstGeom prst="roundRect">
            <a:avLst>
              <a:gd name="adj" fmla="val 5600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14354" y="4880015"/>
            <a:ext cx="261973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DevStack sur Compute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214354" y="5306973"/>
            <a:ext cx="6724888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Cloner DevStack sur le nœud Compute. Créer un local.conf spécifique pour n’activer que le service compute (n-cpu). Ajouter un bloc \[\[post-config\]\] pour forcer l’utilisation du pilote Xen.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66240" y="6452354"/>
            <a:ext cx="148114" cy="742950"/>
          </a:xfrm>
          <a:prstGeom prst="roundRect">
            <a:avLst>
              <a:gd name="adj" fmla="val 5600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10582" y="6452354"/>
            <a:ext cx="277784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Lancement de DevStack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510582" y="6879312"/>
            <a:ext cx="642866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Lancer DevStack avec ./</a:t>
            </a:r>
            <a:pPr algn="l" indent="0" marL="0">
              <a:lnSpc>
                <a:spcPts val="2450"/>
              </a:lnSpc>
              <a:buNone/>
            </a:pPr>
            <a:r>
              <a:rPr lang="en-US" sz="155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stack.sh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50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Vérifications, Tests et Résolution des Problèmes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627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56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Vérifications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46997"/>
            <a:ext cx="36080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Vérifier l’enregistrement des nœuds : openstack compute service list. Accéder à Horizon via navigateur (ex. : http:///dashboard). Tester la création d’instances via Horizon ou CLI.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26278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056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Résolution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546997"/>
            <a:ext cx="360818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Consulter les logs (ex. : tail -n 100 /opt/stack/logs/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stack.sh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.log). Vérifier la connectivité MySQL/MariaDB. Ajuster les permissions et la configuration réseau.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6908006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Perspectives &amp; Prochaines Étapes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Finalisation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4149" y="1948934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Finaliser la procédure d’installation d’ici demain après-midi.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149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Remplacement KVM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4149" y="300751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Possibilité de remplacer l’hyperviseur KVM par Xen sur l’ensemble des nœuds Compute.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4627"/>
            <a:ext cx="320813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Adaptation de la Configuration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Adapter le fichier de configuration envoyé par Caleb aux métadonnées spécifiques à Grid5000.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Optimisation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Optimiser la configuration pour un déploiement multi-nœuds.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Tests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Réaliser des tests de performance et de montée en charge (création d’instances, interactions via Horizon).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Documentation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Documentation et retour d’expérience pour affiner la procédure et anticiper d’éventuels ajustements futurs.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2025-03-06T08:12:05Z</dcterms:created>
  <dcterms:modified xsi:type="dcterms:W3CDTF">2025-03-06T08:12:05Z</dcterms:modified>
</cp:coreProperties>
</file>